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91" r:id="rId9"/>
    <p:sldId id="262" r:id="rId10"/>
    <p:sldId id="263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38"/>
  </p:normalViewPr>
  <p:slideViewPr>
    <p:cSldViewPr snapToGrid="0">
      <p:cViewPr varScale="1">
        <p:scale>
          <a:sx n="72" d="100"/>
          <a:sy n="72" d="100"/>
        </p:scale>
        <p:origin x="35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8384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5449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24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244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304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785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624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030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355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837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228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11140-0B0F-2B4D-98B2-547BAE44A27B}" type="datetimeFigureOut">
              <a:rPr lang="nl-BE" smtClean="0"/>
              <a:t>15/02/2024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BBC68-1B5C-2541-B54C-68A6CF03F8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852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C8C6B-FD12-562F-6FB6-31759396AF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Parcours 2024</a:t>
            </a:r>
            <a:br>
              <a:rPr lang="nl-BE" dirty="0"/>
            </a:b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B0EE81-DF5E-0F67-CF92-4884DA8B66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Herman Vanspringels Diamond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2767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960C0-4822-DF17-F94C-5ECE9E17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  <a:br>
              <a:rPr lang="nl-BE" dirty="0"/>
            </a:br>
            <a:r>
              <a:rPr lang="nl-BE" dirty="0"/>
              <a:t>Paaltjes gaan in de grond</a:t>
            </a:r>
            <a:br>
              <a:rPr lang="nl-BE" dirty="0"/>
            </a:br>
            <a:r>
              <a:rPr lang="nl-BE" dirty="0"/>
              <a:t>Paaltjes naast de weg!!!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buitenshuis, hemel, voertuig, Landvoertuig&#10;&#10;Automatisch gegenereerde beschrijving">
            <a:extLst>
              <a:ext uri="{FF2B5EF4-FFF2-40B4-BE49-F238E27FC236}">
                <a16:creationId xmlns:a16="http://schemas.microsoft.com/office/drawing/2014/main" id="{94B1354A-4DB2-D2EF-FC38-A104CF66C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330794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15D14-5018-28BE-41AA-A98A3C3D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links, grote baan</a:t>
            </a:r>
          </a:p>
        </p:txBody>
      </p:sp>
      <p:pic>
        <p:nvPicPr>
          <p:cNvPr id="5" name="Tijdelijke aanduiding voor inhoud 4" descr="Afbeelding met buitenshuis, hemel, gras, boom&#10;&#10;Automatisch gegenereerde beschrijving">
            <a:extLst>
              <a:ext uri="{FF2B5EF4-FFF2-40B4-BE49-F238E27FC236}">
                <a16:creationId xmlns:a16="http://schemas.microsoft.com/office/drawing/2014/main" id="{C8C11D2F-9E98-9138-FA12-062245346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120000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4024B-77F2-2912-AEF7-007DC9EB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links, vluchtheuvel</a:t>
            </a:r>
          </a:p>
        </p:txBody>
      </p:sp>
      <p:pic>
        <p:nvPicPr>
          <p:cNvPr id="5" name="Tijdelijke aanduiding voor inhoud 4" descr="Afbeelding met buitenshuis, hemel, boom, gras&#10;&#10;Automatisch gegenereerde beschrijving">
            <a:extLst>
              <a:ext uri="{FF2B5EF4-FFF2-40B4-BE49-F238E27FC236}">
                <a16:creationId xmlns:a16="http://schemas.microsoft.com/office/drawing/2014/main" id="{8379831A-D931-EF39-044E-E6DD6C496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25376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E32AB-0B9E-1E03-3526-96B345003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rechts</a:t>
            </a:r>
            <a:br>
              <a:rPr lang="nl-BE" dirty="0"/>
            </a:br>
            <a:r>
              <a:rPr lang="nl-BE" dirty="0"/>
              <a:t>Putten naast de baan!!!</a:t>
            </a:r>
          </a:p>
        </p:txBody>
      </p:sp>
      <p:pic>
        <p:nvPicPr>
          <p:cNvPr id="5" name="Tijdelijke aanduiding voor inhoud 4" descr="Afbeelding met buitenshuis, weg, boom, scène&#10;&#10;Automatisch gegenereerde beschrijving">
            <a:extLst>
              <a:ext uri="{FF2B5EF4-FFF2-40B4-BE49-F238E27FC236}">
                <a16:creationId xmlns:a16="http://schemas.microsoft.com/office/drawing/2014/main" id="{5829E71A-0453-F813-4BC3-5A36D9C65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449491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6DD44-0864-255F-5623-9750731E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rechts</a:t>
            </a:r>
            <a:br>
              <a:rPr lang="nl-BE" dirty="0"/>
            </a:br>
            <a:r>
              <a:rPr lang="nl-BE" dirty="0"/>
              <a:t>putten naast de baan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buitenshuis, boom, plant, weg&#10;&#10;Automatisch gegenereerde beschrijving">
            <a:extLst>
              <a:ext uri="{FF2B5EF4-FFF2-40B4-BE49-F238E27FC236}">
                <a16:creationId xmlns:a16="http://schemas.microsoft.com/office/drawing/2014/main" id="{7C2106F4-3CF8-CFE4-AC1C-5CFEEED26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701426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69274-D352-5601-02DC-3E925643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links</a:t>
            </a:r>
          </a:p>
        </p:txBody>
      </p:sp>
      <p:pic>
        <p:nvPicPr>
          <p:cNvPr id="5" name="Tijdelijke aanduiding voor inhoud 4" descr="Afbeelding met buitenshuis, gras, hemel, plant&#10;&#10;Automatisch gegenereerde beschrijving">
            <a:extLst>
              <a:ext uri="{FF2B5EF4-FFF2-40B4-BE49-F238E27FC236}">
                <a16:creationId xmlns:a16="http://schemas.microsoft.com/office/drawing/2014/main" id="{08E17EFA-D4F9-DD04-4378-4BD36CEDF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925478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99C66-5FB5-BF1F-A151-9910DBD6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rechts, binnenkant bloemenperk</a:t>
            </a:r>
            <a:br>
              <a:rPr lang="nl-BE" dirty="0"/>
            </a:br>
            <a:r>
              <a:rPr lang="nl-BE" dirty="0"/>
              <a:t>gevaarlijke bocht!!!</a:t>
            </a:r>
          </a:p>
        </p:txBody>
      </p:sp>
      <p:pic>
        <p:nvPicPr>
          <p:cNvPr id="5" name="Tijdelijke aanduiding voor inhoud 4" descr="Afbeelding met buitenshuis, hemel, weg, wolk&#10;&#10;Automatisch gegenereerde beschrijving">
            <a:extLst>
              <a:ext uri="{FF2B5EF4-FFF2-40B4-BE49-F238E27FC236}">
                <a16:creationId xmlns:a16="http://schemas.microsoft.com/office/drawing/2014/main" id="{3109A0BF-6C53-D6B8-8FA5-646DE9D14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134752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C9F76-F480-449F-42A3-90D09DCAD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naar links op vluchtheuvel</a:t>
            </a:r>
          </a:p>
        </p:txBody>
      </p:sp>
      <p:pic>
        <p:nvPicPr>
          <p:cNvPr id="5" name="Tijdelijke aanduiding voor inhoud 4" descr="Afbeelding met buitenshuis, hemel, boom, weg&#10;&#10;Automatisch gegenereerde beschrijving">
            <a:extLst>
              <a:ext uri="{FF2B5EF4-FFF2-40B4-BE49-F238E27FC236}">
                <a16:creationId xmlns:a16="http://schemas.microsoft.com/office/drawing/2014/main" id="{437D2AEE-DD9E-49FB-AED0-97A01445B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783021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68933-26E3-D9E8-80D7-872DB961D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 bosje, punt laatste kilometer </a:t>
            </a:r>
          </a:p>
        </p:txBody>
      </p:sp>
      <p:pic>
        <p:nvPicPr>
          <p:cNvPr id="5" name="Tijdelijke aanduiding voor inhoud 4" descr="Afbeelding met buitenshuis, hemel, voertuig, boom&#10;&#10;Automatisch gegenereerde beschrijving">
            <a:extLst>
              <a:ext uri="{FF2B5EF4-FFF2-40B4-BE49-F238E27FC236}">
                <a16:creationId xmlns:a16="http://schemas.microsoft.com/office/drawing/2014/main" id="{DC062580-F2E5-E575-EE93-F3FC97807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007594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2B2EA-5232-06BA-AC95-58605B0D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Rechtdoor over vluchtheuvel</a:t>
            </a:r>
          </a:p>
        </p:txBody>
      </p:sp>
      <p:pic>
        <p:nvPicPr>
          <p:cNvPr id="9" name="Tijdelijke aanduiding voor inhoud 8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E344EEF4-FA2B-3214-9EC5-3E3D916C7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621" y="3244850"/>
            <a:ext cx="5796758" cy="7735888"/>
          </a:xfrm>
        </p:spPr>
      </p:pic>
    </p:spTree>
    <p:extLst>
      <p:ext uri="{BB962C8B-B14F-4D97-AF65-F5344CB8AC3E}">
        <p14:creationId xmlns:p14="http://schemas.microsoft.com/office/powerpoint/2010/main" val="175903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D4F64-CAC8-B4B9-6F0F-3FE714E1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Start Astridplein</a:t>
            </a:r>
            <a:br>
              <a:rPr lang="nl-BE" dirty="0"/>
            </a:br>
            <a:r>
              <a:rPr lang="nl-BE" dirty="0"/>
              <a:t>Geneutraliseerd</a:t>
            </a:r>
          </a:p>
        </p:txBody>
      </p:sp>
      <p:pic>
        <p:nvPicPr>
          <p:cNvPr id="5" name="Tijdelijke aanduiding voor inhoud 4" descr="Afbeelding met buitenshuis, hemel, wolk, weg&#10;&#10;Automatisch gegenereerde beschrijving">
            <a:extLst>
              <a:ext uri="{FF2B5EF4-FFF2-40B4-BE49-F238E27FC236}">
                <a16:creationId xmlns:a16="http://schemas.microsoft.com/office/drawing/2014/main" id="{80D5C162-DFEA-8D89-53EB-03DF3BDE2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621" y="3244850"/>
            <a:ext cx="5796758" cy="7735888"/>
          </a:xfrm>
        </p:spPr>
      </p:pic>
    </p:spTree>
    <p:extLst>
      <p:ext uri="{BB962C8B-B14F-4D97-AF65-F5344CB8AC3E}">
        <p14:creationId xmlns:p14="http://schemas.microsoft.com/office/powerpoint/2010/main" val="278463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5E7A5-B6B1-0C02-8042-1C6C784D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 op vluchtheuvel</a:t>
            </a:r>
          </a:p>
        </p:txBody>
      </p:sp>
      <p:pic>
        <p:nvPicPr>
          <p:cNvPr id="5" name="Tijdelijke aanduiding voor inhoud 4" descr="Afbeelding met buitenshuis, hemel, boom, wolk&#10;&#10;Automatisch gegenereerde beschrijving">
            <a:extLst>
              <a:ext uri="{FF2B5EF4-FFF2-40B4-BE49-F238E27FC236}">
                <a16:creationId xmlns:a16="http://schemas.microsoft.com/office/drawing/2014/main" id="{98EE9DC7-075B-8B73-766B-0A969D68F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536931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3D09C-7AE9-EF2E-91F0-8B8AF4A4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</a:p>
        </p:txBody>
      </p:sp>
      <p:pic>
        <p:nvPicPr>
          <p:cNvPr id="5" name="Tijdelijke aanduiding voor inhoud 4" descr="Afbeelding met buitenshuis, hemel, boom, wolk&#10;&#10;Automatisch gegenereerde beschrijving">
            <a:extLst>
              <a:ext uri="{FF2B5EF4-FFF2-40B4-BE49-F238E27FC236}">
                <a16:creationId xmlns:a16="http://schemas.microsoft.com/office/drawing/2014/main" id="{6986D0AC-B4E6-395D-9C87-C2AD2A34B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362621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690A7-05DC-CEC7-07BE-5F78BC238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rechts, laatste rechte lijn</a:t>
            </a:r>
          </a:p>
        </p:txBody>
      </p:sp>
      <p:pic>
        <p:nvPicPr>
          <p:cNvPr id="5" name="Tijdelijke aanduiding voor inhoud 4" descr="Afbeelding met hemel, buitenshuis, gebouw, huis&#10;&#10;Automatisch gegenereerde beschrijving">
            <a:extLst>
              <a:ext uri="{FF2B5EF4-FFF2-40B4-BE49-F238E27FC236}">
                <a16:creationId xmlns:a16="http://schemas.microsoft.com/office/drawing/2014/main" id="{21594F3C-FF8B-4113-8C5C-BE3257B01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607217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5B460-303D-9E27-B2FE-CA340EAB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Laatste rechte lijn</a:t>
            </a:r>
            <a:br>
              <a:rPr lang="nl-BE" dirty="0"/>
            </a:br>
            <a:r>
              <a:rPr lang="nl-BE" dirty="0"/>
              <a:t>200m</a:t>
            </a:r>
          </a:p>
        </p:txBody>
      </p:sp>
      <p:pic>
        <p:nvPicPr>
          <p:cNvPr id="5" name="Tijdelijke aanduiding voor inhoud 4" descr="Afbeelding met weg, buitenshuis, hemel, scène&#10;&#10;Automatisch gegenereerde beschrijving">
            <a:extLst>
              <a:ext uri="{FF2B5EF4-FFF2-40B4-BE49-F238E27FC236}">
                <a16:creationId xmlns:a16="http://schemas.microsoft.com/office/drawing/2014/main" id="{D4689FBE-CEC3-DD34-9A0B-AAD8A4050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155183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0F288-AFB8-99AF-DC9A-AA496C2C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Finish net voorbij boom</a:t>
            </a:r>
          </a:p>
        </p:txBody>
      </p:sp>
      <p:pic>
        <p:nvPicPr>
          <p:cNvPr id="5" name="Tijdelijke aanduiding voor inhoud 4" descr="Afbeelding met buitenshuis, hemel, boom, huis&#10;&#10;Automatisch gegenereerde beschrijving">
            <a:extLst>
              <a:ext uri="{FF2B5EF4-FFF2-40B4-BE49-F238E27FC236}">
                <a16:creationId xmlns:a16="http://schemas.microsoft.com/office/drawing/2014/main" id="{EF602FEF-8E65-DE26-3747-3BE6144DC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18314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3CFD7-EE02-1D10-86C8-9E6D7F58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Rechtdoor over vluchtheuvel </a:t>
            </a:r>
            <a:br>
              <a:rPr lang="nl-BE" dirty="0"/>
            </a:br>
            <a:r>
              <a:rPr lang="nl-BE" dirty="0"/>
              <a:t>na aankomst = uitloopzone</a:t>
            </a:r>
          </a:p>
        </p:txBody>
      </p:sp>
      <p:pic>
        <p:nvPicPr>
          <p:cNvPr id="5" name="Tijdelijke aanduiding voor inhoud 4" descr="Afbeelding met buitenshuis, hemel, boom, wolk&#10;&#10;Automatisch gegenereerde beschrijving">
            <a:extLst>
              <a:ext uri="{FF2B5EF4-FFF2-40B4-BE49-F238E27FC236}">
                <a16:creationId xmlns:a16="http://schemas.microsoft.com/office/drawing/2014/main" id="{17060D4A-F06E-B109-8BB2-212DB03F1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065937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962A2-D67F-1D32-90F8-00C02D147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links, direct rechts</a:t>
            </a:r>
            <a:br>
              <a:rPr lang="nl-BE" dirty="0"/>
            </a:br>
            <a:r>
              <a:rPr lang="nl-BE" dirty="0"/>
              <a:t>Gevaar!!!</a:t>
            </a:r>
            <a:br>
              <a:rPr lang="nl-BE" dirty="0"/>
            </a:br>
            <a:r>
              <a:rPr lang="nl-BE" dirty="0"/>
              <a:t>Stuk hierna = bevoorrading</a:t>
            </a:r>
          </a:p>
        </p:txBody>
      </p:sp>
      <p:pic>
        <p:nvPicPr>
          <p:cNvPr id="5" name="Tijdelijke aanduiding voor inhoud 4" descr="Afbeelding met buitenshuis, hemel, boom, voertuig&#10;&#10;Automatisch gegenereerde beschrijving">
            <a:extLst>
              <a:ext uri="{FF2B5EF4-FFF2-40B4-BE49-F238E27FC236}">
                <a16:creationId xmlns:a16="http://schemas.microsoft.com/office/drawing/2014/main" id="{2FC8CF9A-FE5D-62D8-B0D1-3E7D93385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548263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19AB6-EE67-E928-B2C6-E690B26EC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  <a:br>
              <a:rPr lang="nl-BE" dirty="0"/>
            </a:br>
            <a:r>
              <a:rPr lang="nl-BE" dirty="0"/>
              <a:t>weg in slechte staat</a:t>
            </a:r>
          </a:p>
        </p:txBody>
      </p:sp>
      <p:pic>
        <p:nvPicPr>
          <p:cNvPr id="5" name="Tijdelijke aanduiding voor inhoud 4" descr="Afbeelding met buitenshuis, boom, weg, plant&#10;&#10;Automatisch gegenereerde beschrijving">
            <a:extLst>
              <a:ext uri="{FF2B5EF4-FFF2-40B4-BE49-F238E27FC236}">
                <a16:creationId xmlns:a16="http://schemas.microsoft.com/office/drawing/2014/main" id="{EAD19889-B4C0-8974-5ED7-192C1EAF0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570337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CF21D-FC3A-3FB5-3DCD-01733AC6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</a:p>
        </p:txBody>
      </p:sp>
      <p:pic>
        <p:nvPicPr>
          <p:cNvPr id="5" name="Tijdelijke aanduiding voor inhoud 4" descr="Afbeelding met buitenshuis, boom, weg, hemel&#10;&#10;Automatisch gegenereerde beschrijving">
            <a:extLst>
              <a:ext uri="{FF2B5EF4-FFF2-40B4-BE49-F238E27FC236}">
                <a16:creationId xmlns:a16="http://schemas.microsoft.com/office/drawing/2014/main" id="{2DAD940A-0B00-5327-F821-9ED650869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302181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5ECDD-AB61-BAF0-AB89-65E48B66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</a:t>
            </a:r>
            <a:br>
              <a:rPr lang="nl-BE" dirty="0"/>
            </a:br>
            <a:r>
              <a:rPr lang="nl-BE" dirty="0"/>
              <a:t>Weg wordt iets smaller</a:t>
            </a:r>
          </a:p>
        </p:txBody>
      </p:sp>
      <p:pic>
        <p:nvPicPr>
          <p:cNvPr id="5" name="Tijdelijke aanduiding voor inhoud 4" descr="Afbeelding met buitenshuis, boom, hemel, grond&#10;&#10;Automatisch gegenereerde beschrijving">
            <a:extLst>
              <a:ext uri="{FF2B5EF4-FFF2-40B4-BE49-F238E27FC236}">
                <a16:creationId xmlns:a16="http://schemas.microsoft.com/office/drawing/2014/main" id="{2421CACE-7D1B-D33E-7408-CB6CDC451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59999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1CF5B-75BB-6E3D-984C-30165C8B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Eerste bocht rechts na start</a:t>
            </a:r>
          </a:p>
        </p:txBody>
      </p:sp>
      <p:pic>
        <p:nvPicPr>
          <p:cNvPr id="9" name="Tijdelijke aanduiding voor inhoud 8" descr="Afbeelding met buitenshuis, hemel, weg, voertuig&#10;&#10;Automatisch gegenereerde beschrijving">
            <a:extLst>
              <a:ext uri="{FF2B5EF4-FFF2-40B4-BE49-F238E27FC236}">
                <a16:creationId xmlns:a16="http://schemas.microsoft.com/office/drawing/2014/main" id="{36AE821C-6613-72AE-1AA5-D5968550A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1584058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A3F5E-F371-600B-1B57-9C1D9389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</a:t>
            </a:r>
          </a:p>
        </p:txBody>
      </p:sp>
      <p:pic>
        <p:nvPicPr>
          <p:cNvPr id="5" name="Tijdelijke aanduiding voor inhoud 4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607C00BB-B89A-FDCB-975F-0D398FBEE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327672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26234-3C9D-B952-A0AF-903766948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 op vluchtheuvel</a:t>
            </a:r>
            <a:br>
              <a:rPr lang="nl-BE" dirty="0"/>
            </a:br>
            <a:r>
              <a:rPr lang="nl-BE" dirty="0"/>
              <a:t>gevaar!!!</a:t>
            </a:r>
          </a:p>
        </p:txBody>
      </p:sp>
      <p:pic>
        <p:nvPicPr>
          <p:cNvPr id="5" name="Tijdelijke aanduiding voor inhoud 4" descr="Afbeelding met buitenshuis, hemel, weg, wolk&#10;&#10;Automatisch gegenereerde beschrijving">
            <a:extLst>
              <a:ext uri="{FF2B5EF4-FFF2-40B4-BE49-F238E27FC236}">
                <a16:creationId xmlns:a16="http://schemas.microsoft.com/office/drawing/2014/main" id="{69673FB6-BFA3-3E4B-B44D-C4BE05047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739087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7ADC57-3837-8D64-ECF2-21FC15978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rechts</a:t>
            </a:r>
            <a:br>
              <a:rPr lang="nl-BE" dirty="0"/>
            </a:br>
            <a:r>
              <a:rPr lang="nl-BE" dirty="0"/>
              <a:t>lokale ronde</a:t>
            </a:r>
          </a:p>
        </p:txBody>
      </p:sp>
      <p:pic>
        <p:nvPicPr>
          <p:cNvPr id="5" name="Tijdelijke aanduiding voor inhoud 4" descr="Afbeelding met buitenshuis, hemel, boom, weg&#10;&#10;Automatisch gegenereerde beschrijving">
            <a:extLst>
              <a:ext uri="{FF2B5EF4-FFF2-40B4-BE49-F238E27FC236}">
                <a16:creationId xmlns:a16="http://schemas.microsoft.com/office/drawing/2014/main" id="{5E2D10B0-4711-2FEE-CFAB-4EFB332E0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23550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E24CD7-29C2-DB5C-40FA-AA7EDAE6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Rechtdoor over vluchtheuvel</a:t>
            </a:r>
          </a:p>
        </p:txBody>
      </p:sp>
      <p:pic>
        <p:nvPicPr>
          <p:cNvPr id="9" name="Tijdelijke aanduiding voor inhoud 8" descr="Afbeelding met buitenshuis, hemel, weg, Wegoppervlak&#10;&#10;Automatisch gegenereerde beschrijving">
            <a:extLst>
              <a:ext uri="{FF2B5EF4-FFF2-40B4-BE49-F238E27FC236}">
                <a16:creationId xmlns:a16="http://schemas.microsoft.com/office/drawing/2014/main" id="{9F67544A-2ECD-E908-5B0A-3EFB22F08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1751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D4923-BF0A-ABA2-AF8B-2AA2F9A8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Rechts rond rotonde, rechtdoor</a:t>
            </a:r>
            <a:br>
              <a:rPr lang="nl-BE" dirty="0"/>
            </a:br>
            <a:r>
              <a:rPr lang="nl-BE" dirty="0"/>
              <a:t>Borduur!!</a:t>
            </a:r>
          </a:p>
        </p:txBody>
      </p:sp>
      <p:pic>
        <p:nvPicPr>
          <p:cNvPr id="5" name="Tijdelijke aanduiding voor inhoud 4" descr="Afbeelding met buitenshuis, hemel, weg, boom&#10;&#10;Automatisch gegenereerde beschrijving">
            <a:extLst>
              <a:ext uri="{FF2B5EF4-FFF2-40B4-BE49-F238E27FC236}">
                <a16:creationId xmlns:a16="http://schemas.microsoft.com/office/drawing/2014/main" id="{C1FB9BE6-B04E-0C4A-B2FA-69D0CE9B9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47835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FFE0C-EDD5-C866-AB5D-6B34E414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Rechtse bocht</a:t>
            </a:r>
          </a:p>
        </p:txBody>
      </p:sp>
      <p:pic>
        <p:nvPicPr>
          <p:cNvPr id="5" name="Tijdelijke aanduiding voor inhoud 4" descr="Afbeelding met buitenshuis, hemel, boom, weg&#10;&#10;Automatisch gegenereerde beschrijving">
            <a:extLst>
              <a:ext uri="{FF2B5EF4-FFF2-40B4-BE49-F238E27FC236}">
                <a16:creationId xmlns:a16="http://schemas.microsoft.com/office/drawing/2014/main" id="{7B102CB4-18A1-048F-215C-89868E54C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817753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250F5-9263-687D-5C80-846980D46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Versmalling, links aanhouden</a:t>
            </a:r>
            <a:br>
              <a:rPr lang="nl-BE" dirty="0"/>
            </a:br>
            <a:r>
              <a:rPr lang="nl-BE" dirty="0"/>
              <a:t>Gevaarlijk punt!!!</a:t>
            </a:r>
            <a:br>
              <a:rPr lang="nl-BE" dirty="0"/>
            </a:br>
            <a:r>
              <a:rPr lang="nl-BE" dirty="0"/>
              <a:t>Beetje verder officiele start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buitenshuis, weg, boom, scène&#10;&#10;Automatisch gegenereerde beschrijving">
            <a:extLst>
              <a:ext uri="{FF2B5EF4-FFF2-40B4-BE49-F238E27FC236}">
                <a16:creationId xmlns:a16="http://schemas.microsoft.com/office/drawing/2014/main" id="{8CE4E945-CB0A-F10F-CF73-94A8F2C73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20185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FB428-3133-80D9-6924-ECFA08FE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Officiële start</a:t>
            </a:r>
            <a:br>
              <a:rPr lang="nl-BE" dirty="0"/>
            </a:br>
            <a:r>
              <a:rPr lang="nl-BE" dirty="0"/>
              <a:t>KM 0</a:t>
            </a:r>
          </a:p>
        </p:txBody>
      </p:sp>
      <p:pic>
        <p:nvPicPr>
          <p:cNvPr id="5" name="Tijdelijke aanduiding voor inhoud 4" descr="Afbeelding met buitenshuis, boom, weg, hemel&#10;&#10;Automatisch gegenereerde beschrijving">
            <a:extLst>
              <a:ext uri="{FF2B5EF4-FFF2-40B4-BE49-F238E27FC236}">
                <a16:creationId xmlns:a16="http://schemas.microsoft.com/office/drawing/2014/main" id="{CAF54EE8-D976-0044-3C40-2553A8D43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621" y="3244850"/>
            <a:ext cx="5796758" cy="7735888"/>
          </a:xfrm>
        </p:spPr>
      </p:pic>
    </p:spTree>
    <p:extLst>
      <p:ext uri="{BB962C8B-B14F-4D97-AF65-F5344CB8AC3E}">
        <p14:creationId xmlns:p14="http://schemas.microsoft.com/office/powerpoint/2010/main" val="275039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41A60-008B-82A0-911C-59095C073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Bocht links, begin plaatselijke ronde</a:t>
            </a: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buitenshuis, hemel, boom, weg&#10;&#10;Automatisch gegenereerde beschrijving">
            <a:extLst>
              <a:ext uri="{FF2B5EF4-FFF2-40B4-BE49-F238E27FC236}">
                <a16:creationId xmlns:a16="http://schemas.microsoft.com/office/drawing/2014/main" id="{34CD7506-5096-0EE5-382C-ED1110301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2" y="3244850"/>
            <a:ext cx="5801916" cy="7735888"/>
          </a:xfrm>
        </p:spPr>
      </p:pic>
    </p:spTree>
    <p:extLst>
      <p:ext uri="{BB962C8B-B14F-4D97-AF65-F5344CB8AC3E}">
        <p14:creationId xmlns:p14="http://schemas.microsoft.com/office/powerpoint/2010/main" val="37050083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64</TotalTime>
  <Words>196</Words>
  <Application>Microsoft Macintosh PowerPoint</Application>
  <PresentationFormat>Breedbeeld</PresentationFormat>
  <Paragraphs>33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Kantoorthema</vt:lpstr>
      <vt:lpstr>Parcours 2024 </vt:lpstr>
      <vt:lpstr>Start Astridplein Geneutraliseerd</vt:lpstr>
      <vt:lpstr>Eerste bocht rechts na start</vt:lpstr>
      <vt:lpstr>Rechtdoor over vluchtheuvel</vt:lpstr>
      <vt:lpstr>Rechts rond rotonde, rechtdoor Borduur!!</vt:lpstr>
      <vt:lpstr>Rechtse bocht</vt:lpstr>
      <vt:lpstr>Versmalling, links aanhouden Gevaarlijk punt!!! Beetje verder officiele start </vt:lpstr>
      <vt:lpstr>Officiële start KM 0</vt:lpstr>
      <vt:lpstr>Bocht links, begin plaatselijke ronde </vt:lpstr>
      <vt:lpstr>Bocht rechts Paaltjes gaan in de grond Paaltjes naast de weg!!! </vt:lpstr>
      <vt:lpstr>Bocht links, grote baan</vt:lpstr>
      <vt:lpstr>Bocht naar links, vluchtheuvel</vt:lpstr>
      <vt:lpstr>Bocht naar rechts Putten naast de baan!!!</vt:lpstr>
      <vt:lpstr>Bocht naar rechts putten naast de baan </vt:lpstr>
      <vt:lpstr>Bocht naar links</vt:lpstr>
      <vt:lpstr>Bocht naar rechts, binnenkant bloemenperk gevaarlijke bocht!!!</vt:lpstr>
      <vt:lpstr>Bocht naar links op vluchtheuvel</vt:lpstr>
      <vt:lpstr>Aan bosje, punt laatste kilometer </vt:lpstr>
      <vt:lpstr>Rechtdoor over vluchtheuvel</vt:lpstr>
      <vt:lpstr>Bocht links op vluchtheuvel</vt:lpstr>
      <vt:lpstr>Bocht rechts</vt:lpstr>
      <vt:lpstr>Bocht rechts, laatste rechte lijn</vt:lpstr>
      <vt:lpstr>Laatste rechte lijn 200m</vt:lpstr>
      <vt:lpstr>Finish net voorbij boom</vt:lpstr>
      <vt:lpstr>Rechtdoor over vluchtheuvel  na aankomst = uitloopzone</vt:lpstr>
      <vt:lpstr>Bocht links, direct rechts Gevaar!!! Stuk hierna = bevoorrading</vt:lpstr>
      <vt:lpstr>Bocht rechts weg in slechte staat</vt:lpstr>
      <vt:lpstr>Bocht rechts</vt:lpstr>
      <vt:lpstr>Bocht links Weg wordt iets smaller</vt:lpstr>
      <vt:lpstr>Bocht links</vt:lpstr>
      <vt:lpstr>Bocht links op vluchtheuvel gevaar!!!</vt:lpstr>
      <vt:lpstr>Bocht rechts lokale ronde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Parcours 2024 </dc:title>
  <dc:creator>Jelka Janssens</dc:creator>
  <cp:lastModifiedBy>Jelka Janssens</cp:lastModifiedBy>
  <cp:revision>4</cp:revision>
  <dcterms:created xsi:type="dcterms:W3CDTF">2024-02-02T18:08:46Z</dcterms:created>
  <dcterms:modified xsi:type="dcterms:W3CDTF">2024-02-15T18:33:02Z</dcterms:modified>
</cp:coreProperties>
</file>