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91" r:id="rId9"/>
    <p:sldId id="292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93" r:id="rId19"/>
    <p:sldId id="273" r:id="rId20"/>
    <p:sldId id="274" r:id="rId21"/>
    <p:sldId id="294" r:id="rId22"/>
    <p:sldId id="295" r:id="rId23"/>
    <p:sldId id="275" r:id="rId24"/>
    <p:sldId id="296" r:id="rId25"/>
    <p:sldId id="297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6" r:id="rId36"/>
    <p:sldId id="287" r:id="rId37"/>
    <p:sldId id="288" r:id="rId38"/>
    <p:sldId id="289" r:id="rId39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14"/>
  </p:normalViewPr>
  <p:slideViewPr>
    <p:cSldViewPr snapToGrid="0">
      <p:cViewPr varScale="1">
        <p:scale>
          <a:sx n="63" d="100"/>
          <a:sy n="63" d="100"/>
        </p:scale>
        <p:origin x="3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838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44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24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44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04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85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24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030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355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837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228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1140-0B0F-2B4D-98B2-547BAE44A27B}" type="datetimeFigureOut">
              <a:rPr lang="nl-BE" smtClean="0"/>
              <a:t>7/03/2024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85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C8C6B-FD12-562F-6FB6-31759396AF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Parcours 2024</a:t>
            </a:r>
            <a:br>
              <a:rPr lang="nl-BE" dirty="0"/>
            </a:b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B0EE81-DF5E-0F67-CF92-4884DA8B6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Herman Vanspringels Diamond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767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41A60-008B-82A0-911C-59095C07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begin plaatselijke ronde</a:t>
            </a:r>
            <a:br>
              <a:rPr lang="nl-BE" dirty="0"/>
            </a:br>
            <a:r>
              <a:rPr lang="nl-BE" dirty="0"/>
              <a:t>LA Molenhei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34CD7506-5096-0EE5-382C-ED1110301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70500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960C0-4822-DF17-F94C-5ECE9E17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Paaltjes gaan in de grond</a:t>
            </a:r>
            <a:br>
              <a:rPr lang="nl-BE" dirty="0"/>
            </a:br>
            <a:r>
              <a:rPr lang="nl-BE" dirty="0"/>
              <a:t>Paaltjes naast de weg!!!</a:t>
            </a:r>
            <a:br>
              <a:rPr lang="nl-BE" dirty="0"/>
            </a:br>
            <a:r>
              <a:rPr lang="nl-BE" dirty="0"/>
              <a:t>RA Putakkerstraat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hemel, voertuig, Landvoertuig&#10;&#10;Automatisch gegenereerde beschrijving">
            <a:extLst>
              <a:ext uri="{FF2B5EF4-FFF2-40B4-BE49-F238E27FC236}">
                <a16:creationId xmlns:a16="http://schemas.microsoft.com/office/drawing/2014/main" id="{94B1354A-4DB2-D2EF-FC38-A104CF66C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33079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15D14-5018-28BE-41AA-A98A3C3D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grote baan</a:t>
            </a:r>
            <a:br>
              <a:rPr lang="nl-BE" dirty="0"/>
            </a:br>
            <a:r>
              <a:rPr lang="nl-BE" dirty="0"/>
              <a:t>LA Moleneinde</a:t>
            </a:r>
          </a:p>
        </p:txBody>
      </p:sp>
      <p:pic>
        <p:nvPicPr>
          <p:cNvPr id="5" name="Tijdelijke aanduiding voor inhoud 4" descr="Afbeelding met buitenshuis, hemel, gras, boom&#10;&#10;Automatisch gegenereerde beschrijving">
            <a:extLst>
              <a:ext uri="{FF2B5EF4-FFF2-40B4-BE49-F238E27FC236}">
                <a16:creationId xmlns:a16="http://schemas.microsoft.com/office/drawing/2014/main" id="{C8C11D2F-9E98-9138-FA12-062245346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2000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4024B-77F2-2912-AEF7-007DC9EB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links, vluchtheuvel</a:t>
            </a:r>
            <a:br>
              <a:rPr lang="nl-BE" dirty="0"/>
            </a:br>
            <a:r>
              <a:rPr lang="nl-BE" dirty="0"/>
              <a:t>LA Zegbroek</a:t>
            </a:r>
          </a:p>
        </p:txBody>
      </p:sp>
      <p:pic>
        <p:nvPicPr>
          <p:cNvPr id="5" name="Tijdelijke aanduiding voor inhoud 4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8379831A-D931-EF39-044E-E6DD6C49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25376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E32AB-0B9E-1E03-3526-96B34500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</a:t>
            </a:r>
            <a:br>
              <a:rPr lang="nl-BE" dirty="0"/>
            </a:br>
            <a:r>
              <a:rPr lang="nl-BE" dirty="0"/>
              <a:t>Putten naast de baan!!!</a:t>
            </a:r>
            <a:br>
              <a:rPr lang="nl-BE" dirty="0"/>
            </a:br>
            <a:r>
              <a:rPr lang="nl-BE" dirty="0"/>
              <a:t>RA Heirbaan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weg, boom, scène&#10;&#10;Automatisch gegenereerde beschrijving">
            <a:extLst>
              <a:ext uri="{FF2B5EF4-FFF2-40B4-BE49-F238E27FC236}">
                <a16:creationId xmlns:a16="http://schemas.microsoft.com/office/drawing/2014/main" id="{5829E71A-0453-F813-4BC3-5A36D9C65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44949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6DD44-0864-255F-5623-9750731E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</a:t>
            </a:r>
            <a:br>
              <a:rPr lang="nl-BE" dirty="0"/>
            </a:br>
            <a:r>
              <a:rPr lang="nl-BE" dirty="0"/>
              <a:t>putten naast de baan</a:t>
            </a:r>
            <a:br>
              <a:rPr lang="nl-BE" dirty="0"/>
            </a:br>
            <a:r>
              <a:rPr lang="nl-BE" dirty="0"/>
              <a:t>RA Plein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boom, plant, weg&#10;&#10;Automatisch gegenereerde beschrijving">
            <a:extLst>
              <a:ext uri="{FF2B5EF4-FFF2-40B4-BE49-F238E27FC236}">
                <a16:creationId xmlns:a16="http://schemas.microsoft.com/office/drawing/2014/main" id="{7C2106F4-3CF8-CFE4-AC1C-5CFEEED26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701426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69274-D352-5601-02DC-3E925643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</a:t>
            </a:r>
            <a:br>
              <a:rPr lang="nl-BE" dirty="0"/>
            </a:br>
            <a:r>
              <a:rPr lang="nl-BE" dirty="0"/>
              <a:t>LA Vispluk</a:t>
            </a:r>
          </a:p>
        </p:txBody>
      </p:sp>
      <p:pic>
        <p:nvPicPr>
          <p:cNvPr id="5" name="Tijdelijke aanduiding voor inhoud 4" descr="Afbeelding met buitenshuis, gras, hemel, plant&#10;&#10;Automatisch gegenereerde beschrijving">
            <a:extLst>
              <a:ext uri="{FF2B5EF4-FFF2-40B4-BE49-F238E27FC236}">
                <a16:creationId xmlns:a16="http://schemas.microsoft.com/office/drawing/2014/main" id="{08E17EFA-D4F9-DD04-4378-4BD36CEDF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925478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99C66-5FB5-BF1F-A151-9910DBD6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rechts, binnenkant bloemenperk</a:t>
            </a:r>
            <a:br>
              <a:rPr lang="nl-BE" dirty="0"/>
            </a:br>
            <a:r>
              <a:rPr lang="nl-BE" dirty="0"/>
              <a:t>gevaarlijke bocht!!!</a:t>
            </a:r>
            <a:br>
              <a:rPr lang="nl-BE" dirty="0"/>
            </a:br>
            <a:r>
              <a:rPr lang="nl-BE" dirty="0"/>
              <a:t>RA Vispluk</a:t>
            </a:r>
          </a:p>
        </p:txBody>
      </p:sp>
      <p:pic>
        <p:nvPicPr>
          <p:cNvPr id="5" name="Tijdelijke aanduiding voor inhoud 4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3109A0BF-6C53-D6B8-8FA5-646DE9D14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34752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EAE4A-349F-6608-CE93-8A9DA2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Gevaarlijke bocht</a:t>
            </a:r>
            <a:br>
              <a:rPr lang="nl-BE" dirty="0"/>
            </a:br>
            <a:r>
              <a:rPr lang="nl-BE" dirty="0"/>
              <a:t>Binnenkant bloemenperk</a:t>
            </a:r>
            <a:br>
              <a:rPr lang="nl-BE" dirty="0"/>
            </a:br>
            <a:r>
              <a:rPr lang="nl-BE" dirty="0"/>
              <a:t>RA Vispluk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A572DF-D53C-E0B2-274F-663D65096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43" y="3352801"/>
            <a:ext cx="6462913" cy="66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C9F76-F480-449F-42A3-90D09DCA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 op vluchtheuvel</a:t>
            </a:r>
            <a:br>
              <a:rPr lang="nl-BE" dirty="0"/>
            </a:br>
            <a:r>
              <a:rPr lang="nl-BE" dirty="0"/>
              <a:t>LA Beeldekensstraat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437D2AEE-DD9E-49FB-AED0-97A01445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78302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D4F64-CAC8-B4B9-6F0F-3FE714E1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Start Astridplein richting bergstraat</a:t>
            </a:r>
            <a:br>
              <a:rPr lang="nl-BE" dirty="0"/>
            </a:br>
            <a:r>
              <a:rPr lang="nl-BE" dirty="0"/>
              <a:t>Geneutraliseerd</a:t>
            </a:r>
          </a:p>
        </p:txBody>
      </p:sp>
      <p:pic>
        <p:nvPicPr>
          <p:cNvPr id="5" name="Tijdelijke aanduiding voor inhoud 4" descr="Afbeelding met buitenshuis, hemel, wolk, weg&#10;&#10;Automatisch gegenereerde beschrijving">
            <a:extLst>
              <a:ext uri="{FF2B5EF4-FFF2-40B4-BE49-F238E27FC236}">
                <a16:creationId xmlns:a16="http://schemas.microsoft.com/office/drawing/2014/main" id="{80D5C162-DFEA-8D89-53EB-03DF3BDE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278463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68933-26E3-D9E8-80D7-872DB961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bosje, punt laatste kilometer</a:t>
            </a:r>
            <a:br>
              <a:rPr lang="nl-BE" dirty="0"/>
            </a:br>
            <a:r>
              <a:rPr lang="nl-BE" dirty="0"/>
              <a:t>Beeldekensstraat </a:t>
            </a:r>
          </a:p>
        </p:txBody>
      </p:sp>
      <p:pic>
        <p:nvPicPr>
          <p:cNvPr id="5" name="Tijdelijke aanduiding voor inhoud 4" descr="Afbeelding met buitenshuis, hemel, voertuig, boom&#10;&#10;Automatisch gegenereerde beschrijving">
            <a:extLst>
              <a:ext uri="{FF2B5EF4-FFF2-40B4-BE49-F238E27FC236}">
                <a16:creationId xmlns:a16="http://schemas.microsoft.com/office/drawing/2014/main" id="{DC062580-F2E5-E575-EE93-F3FC97807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007594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D59D5-6F68-9F4D-0B92-7CD0EBE1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90° links</a:t>
            </a:r>
            <a:br>
              <a:rPr lang="nl-BE" dirty="0"/>
            </a:br>
            <a:r>
              <a:rPr lang="nl-BE" dirty="0"/>
              <a:t>Beeldekensstraat</a:t>
            </a:r>
          </a:p>
        </p:txBody>
      </p:sp>
      <p:pic>
        <p:nvPicPr>
          <p:cNvPr id="5" name="Tijdelijke aanduiding voor inhoud 4" descr="Afbeelding met buitenshuis, boom, wolk, hemel&#10;&#10;Automatisch gegenereerde beschrijving">
            <a:extLst>
              <a:ext uri="{FF2B5EF4-FFF2-40B4-BE49-F238E27FC236}">
                <a16:creationId xmlns:a16="http://schemas.microsoft.com/office/drawing/2014/main" id="{3F2FA246-D0F8-DE3F-2670-BA3C91D08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38150" y="4211042"/>
            <a:ext cx="7735888" cy="5801916"/>
          </a:xfrm>
        </p:spPr>
      </p:pic>
    </p:spTree>
    <p:extLst>
      <p:ext uri="{BB962C8B-B14F-4D97-AF65-F5344CB8AC3E}">
        <p14:creationId xmlns:p14="http://schemas.microsoft.com/office/powerpoint/2010/main" val="2167761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798A4-8ECD-3E79-CF3A-F9B355BA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90° rechts</a:t>
            </a:r>
            <a:br>
              <a:rPr lang="nl-BE" dirty="0"/>
            </a:br>
            <a:r>
              <a:rPr lang="nl-BE" dirty="0"/>
              <a:t>Beeldekensstraat</a:t>
            </a:r>
          </a:p>
        </p:txBody>
      </p:sp>
      <p:pic>
        <p:nvPicPr>
          <p:cNvPr id="5" name="Tijdelijke aanduiding voor inhoud 4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09DD1968-F159-A78C-5DA8-DFE24D545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38150" y="4211042"/>
            <a:ext cx="7735888" cy="5801916"/>
          </a:xfrm>
        </p:spPr>
      </p:pic>
    </p:spTree>
    <p:extLst>
      <p:ext uri="{BB962C8B-B14F-4D97-AF65-F5344CB8AC3E}">
        <p14:creationId xmlns:p14="http://schemas.microsoft.com/office/powerpoint/2010/main" val="259252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2B2EA-5232-06BA-AC95-58605B0D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</a:t>
            </a:r>
            <a:br>
              <a:rPr lang="nl-BE" dirty="0"/>
            </a:br>
            <a:r>
              <a:rPr lang="nl-BE" dirty="0"/>
              <a:t>RD Kruising Beeldekensstraat-Rechtestraat</a:t>
            </a:r>
          </a:p>
        </p:txBody>
      </p:sp>
      <p:pic>
        <p:nvPicPr>
          <p:cNvPr id="9" name="Tijdelijke aanduiding voor inhoud 8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E344EEF4-FA2B-3214-9EC5-3E3D916C7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1759037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89501-7954-2146-A8E8-FD5FD918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Kleine bocht in weg</a:t>
            </a:r>
            <a:br>
              <a:rPr lang="nl-BE" dirty="0"/>
            </a:br>
            <a:r>
              <a:rPr lang="nl-BE" dirty="0"/>
              <a:t>Beeldekensstraat</a:t>
            </a:r>
            <a:br>
              <a:rPr lang="nl-BE" dirty="0"/>
            </a:br>
            <a:r>
              <a:rPr lang="nl-BE" dirty="0"/>
              <a:t>Paaltjes!!!</a:t>
            </a:r>
          </a:p>
        </p:txBody>
      </p:sp>
      <p:pic>
        <p:nvPicPr>
          <p:cNvPr id="5" name="Tijdelijke aanduiding voor inhoud 4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12E7976C-626B-5856-5491-4485B69CF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38150" y="4211042"/>
            <a:ext cx="7735888" cy="5801916"/>
          </a:xfrm>
        </p:spPr>
      </p:pic>
    </p:spTree>
    <p:extLst>
      <p:ext uri="{BB962C8B-B14F-4D97-AF65-F5344CB8AC3E}">
        <p14:creationId xmlns:p14="http://schemas.microsoft.com/office/powerpoint/2010/main" val="319581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709C6-351A-FFE4-0426-1577D5FE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Kleine bocht in weg</a:t>
            </a:r>
            <a:br>
              <a:rPr lang="nl-BE" dirty="0"/>
            </a:br>
            <a:r>
              <a:rPr lang="nl-BE" dirty="0"/>
              <a:t>Beeldekensstraat</a:t>
            </a:r>
            <a:br>
              <a:rPr lang="nl-BE" dirty="0"/>
            </a:br>
            <a:r>
              <a:rPr lang="nl-BE" dirty="0"/>
              <a:t>Paaltjes!!!</a:t>
            </a:r>
          </a:p>
        </p:txBody>
      </p:sp>
      <p:pic>
        <p:nvPicPr>
          <p:cNvPr id="5" name="Tijdelijke aanduiding voor inhoud 4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A7C5A670-91D8-DFC2-3285-324348283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38150" y="4211042"/>
            <a:ext cx="7735888" cy="5801916"/>
          </a:xfrm>
        </p:spPr>
      </p:pic>
    </p:spTree>
    <p:extLst>
      <p:ext uri="{BB962C8B-B14F-4D97-AF65-F5344CB8AC3E}">
        <p14:creationId xmlns:p14="http://schemas.microsoft.com/office/powerpoint/2010/main" val="258548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5E7A5-B6B1-0C02-8042-1C6C784D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 op vluchtheuvel</a:t>
            </a:r>
            <a:br>
              <a:rPr lang="nl-BE" dirty="0"/>
            </a:br>
            <a:r>
              <a:rPr lang="nl-BE" dirty="0"/>
              <a:t>LA Vossenkuil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98EE9DC7-075B-8B73-766B-0A969D68F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53693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3D09C-7AE9-EF2E-91F0-8B8AF4A4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RA Kuiperstraat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6986D0AC-B4E6-395D-9C87-C2AD2A34B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362621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690A7-05DC-CEC7-07BE-5F78BC23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rechts, laatste rechte lijn</a:t>
            </a:r>
            <a:br>
              <a:rPr lang="nl-BE" dirty="0"/>
            </a:br>
            <a:r>
              <a:rPr lang="nl-BE" dirty="0"/>
              <a:t>RA Boulevard</a:t>
            </a:r>
          </a:p>
        </p:txBody>
      </p:sp>
      <p:pic>
        <p:nvPicPr>
          <p:cNvPr id="5" name="Tijdelijke aanduiding voor inhoud 4" descr="Afbeelding met hemel, buitenshuis, gebouw, huis&#10;&#10;Automatisch gegenereerde beschrijving">
            <a:extLst>
              <a:ext uri="{FF2B5EF4-FFF2-40B4-BE49-F238E27FC236}">
                <a16:creationId xmlns:a16="http://schemas.microsoft.com/office/drawing/2014/main" id="{21594F3C-FF8B-4113-8C5C-BE3257B01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60721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5B460-303D-9E27-B2FE-CA340EAB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Laatste rechte lijn</a:t>
            </a:r>
            <a:br>
              <a:rPr lang="nl-BE" dirty="0"/>
            </a:br>
            <a:r>
              <a:rPr lang="nl-BE" dirty="0"/>
              <a:t>200m</a:t>
            </a:r>
            <a:br>
              <a:rPr lang="nl-BE" dirty="0"/>
            </a:br>
            <a:r>
              <a:rPr lang="nl-BE" dirty="0"/>
              <a:t>Boulevard</a:t>
            </a:r>
          </a:p>
        </p:txBody>
      </p:sp>
      <p:pic>
        <p:nvPicPr>
          <p:cNvPr id="5" name="Tijdelijke aanduiding voor inhoud 4" descr="Afbeelding met weg, buitenshuis, hemel, scène&#10;&#10;Automatisch gegenereerde beschrijving">
            <a:extLst>
              <a:ext uri="{FF2B5EF4-FFF2-40B4-BE49-F238E27FC236}">
                <a16:creationId xmlns:a16="http://schemas.microsoft.com/office/drawing/2014/main" id="{D4689FBE-CEC3-DD34-9A0B-AAD8A4050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15518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1CF5B-75BB-6E3D-984C-30165C8B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Eerste bocht rechts na start</a:t>
            </a:r>
            <a:br>
              <a:rPr lang="nl-BE" dirty="0"/>
            </a:br>
            <a:r>
              <a:rPr lang="nl-BE" dirty="0"/>
              <a:t>RA Nijverheidsstraat</a:t>
            </a:r>
          </a:p>
        </p:txBody>
      </p:sp>
      <p:pic>
        <p:nvPicPr>
          <p:cNvPr id="9" name="Tijdelijke aanduiding voor inhoud 8" descr="Afbeelding met buitenshuis, hemel, weg, voertuig&#10;&#10;Automatisch gegenereerde beschrijving">
            <a:extLst>
              <a:ext uri="{FF2B5EF4-FFF2-40B4-BE49-F238E27FC236}">
                <a16:creationId xmlns:a16="http://schemas.microsoft.com/office/drawing/2014/main" id="{36AE821C-6613-72AE-1AA5-D5968550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584058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0F288-AFB8-99AF-DC9A-AA496C2C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Finish net voorbij boom</a:t>
            </a:r>
            <a:br>
              <a:rPr lang="nl-BE" dirty="0"/>
            </a:br>
            <a:r>
              <a:rPr lang="nl-BE" dirty="0"/>
              <a:t>Boulevard</a:t>
            </a:r>
          </a:p>
        </p:txBody>
      </p:sp>
      <p:pic>
        <p:nvPicPr>
          <p:cNvPr id="5" name="Tijdelijke aanduiding voor inhoud 4" descr="Afbeelding met buitenshuis, hemel, boom, huis&#10;&#10;Automatisch gegenereerde beschrijving">
            <a:extLst>
              <a:ext uri="{FF2B5EF4-FFF2-40B4-BE49-F238E27FC236}">
                <a16:creationId xmlns:a16="http://schemas.microsoft.com/office/drawing/2014/main" id="{EF602FEF-8E65-DE26-3747-3BE6144D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183144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3CFD7-EE02-1D10-86C8-9E6D7F58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 </a:t>
            </a:r>
            <a:br>
              <a:rPr lang="nl-BE" dirty="0"/>
            </a:br>
            <a:r>
              <a:rPr lang="nl-BE" dirty="0"/>
              <a:t>na aankomst = uitloopzone</a:t>
            </a:r>
            <a:br>
              <a:rPr lang="nl-BE" dirty="0"/>
            </a:br>
            <a:r>
              <a:rPr lang="nl-BE" dirty="0"/>
              <a:t>Boulevard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17060D4A-F06E-B109-8BB2-212DB03F1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065937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962A2-D67F-1D32-90F8-00C02D14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direct rechts</a:t>
            </a:r>
            <a:br>
              <a:rPr lang="nl-BE" dirty="0"/>
            </a:br>
            <a:r>
              <a:rPr lang="nl-BE" dirty="0"/>
              <a:t>Gevaar!!!</a:t>
            </a:r>
            <a:br>
              <a:rPr lang="nl-BE" dirty="0"/>
            </a:br>
            <a:r>
              <a:rPr lang="nl-BE" dirty="0"/>
              <a:t>Stuk hierna = bevoorrading</a:t>
            </a:r>
            <a:br>
              <a:rPr lang="nl-BE" dirty="0"/>
            </a:br>
            <a:r>
              <a:rPr lang="nl-BE" dirty="0"/>
              <a:t>RA Kempenlaan</a:t>
            </a:r>
          </a:p>
        </p:txBody>
      </p:sp>
      <p:pic>
        <p:nvPicPr>
          <p:cNvPr id="5" name="Tijdelijke aanduiding voor inhoud 4" descr="Afbeelding met buitenshuis, hemel, boom, voertuig&#10;&#10;Automatisch gegenereerde beschrijving">
            <a:extLst>
              <a:ext uri="{FF2B5EF4-FFF2-40B4-BE49-F238E27FC236}">
                <a16:creationId xmlns:a16="http://schemas.microsoft.com/office/drawing/2014/main" id="{2FC8CF9A-FE5D-62D8-B0D1-3E7D93385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548263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19AB6-EE67-E928-B2C6-E690B26E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RA Grensstraat</a:t>
            </a:r>
          </a:p>
        </p:txBody>
      </p:sp>
      <p:pic>
        <p:nvPicPr>
          <p:cNvPr id="5" name="Tijdelijke aanduiding voor inhoud 4" descr="Afbeelding met buitenshuis, boom, weg, plant&#10;&#10;Automatisch gegenereerde beschrijving">
            <a:extLst>
              <a:ext uri="{FF2B5EF4-FFF2-40B4-BE49-F238E27FC236}">
                <a16:creationId xmlns:a16="http://schemas.microsoft.com/office/drawing/2014/main" id="{EAD19889-B4C0-8974-5ED7-192C1EAF0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570337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CF21D-FC3A-3FB5-3DCD-01733AC6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RA Pullesebaan</a:t>
            </a:r>
          </a:p>
        </p:txBody>
      </p:sp>
      <p:pic>
        <p:nvPicPr>
          <p:cNvPr id="5" name="Tijdelijke aanduiding voor inhoud 4" descr="Afbeelding met buitenshuis, boom, weg, hemel&#10;&#10;Automatisch gegenereerde beschrijving">
            <a:extLst>
              <a:ext uri="{FF2B5EF4-FFF2-40B4-BE49-F238E27FC236}">
                <a16:creationId xmlns:a16="http://schemas.microsoft.com/office/drawing/2014/main" id="{2DAD940A-0B00-5327-F821-9ED650869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302181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5ECDD-AB61-BAF0-AB89-65E48B66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</a:t>
            </a:r>
            <a:br>
              <a:rPr lang="nl-BE" dirty="0"/>
            </a:br>
            <a:r>
              <a:rPr lang="nl-BE" dirty="0"/>
              <a:t>Weg wordt iets smaller</a:t>
            </a:r>
            <a:br>
              <a:rPr lang="nl-BE" dirty="0"/>
            </a:br>
            <a:r>
              <a:rPr lang="nl-BE" dirty="0"/>
              <a:t>LA Doornlaan</a:t>
            </a:r>
          </a:p>
        </p:txBody>
      </p:sp>
      <p:pic>
        <p:nvPicPr>
          <p:cNvPr id="5" name="Tijdelijke aanduiding voor inhoud 4" descr="Afbeelding met buitenshuis, boom, hemel, grond&#10;&#10;Automatisch gegenereerde beschrijving">
            <a:extLst>
              <a:ext uri="{FF2B5EF4-FFF2-40B4-BE49-F238E27FC236}">
                <a16:creationId xmlns:a16="http://schemas.microsoft.com/office/drawing/2014/main" id="{2421CACE-7D1B-D33E-7408-CB6CDC451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599996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A3F5E-F371-600B-1B57-9C1D9389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</a:t>
            </a:r>
            <a:br>
              <a:rPr lang="nl-BE" dirty="0"/>
            </a:br>
            <a:r>
              <a:rPr lang="nl-BE" dirty="0"/>
              <a:t>LA Maalderstraat</a:t>
            </a:r>
          </a:p>
        </p:txBody>
      </p:sp>
      <p:pic>
        <p:nvPicPr>
          <p:cNvPr id="5" name="Tijdelijke aanduiding voor inhoud 4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607C00BB-B89A-FDCB-975F-0D398FBEE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327672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26234-3C9D-B952-A0AF-90376694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 op vluchtheuvel</a:t>
            </a:r>
            <a:br>
              <a:rPr lang="nl-BE" dirty="0"/>
            </a:br>
            <a:r>
              <a:rPr lang="nl-BE" dirty="0"/>
              <a:t>gevaar!!!</a:t>
            </a:r>
            <a:br>
              <a:rPr lang="nl-BE" dirty="0"/>
            </a:br>
            <a:r>
              <a:rPr lang="nl-BE" dirty="0"/>
              <a:t>LA Molenbaan</a:t>
            </a:r>
          </a:p>
        </p:txBody>
      </p:sp>
      <p:pic>
        <p:nvPicPr>
          <p:cNvPr id="5" name="Tijdelijke aanduiding voor inhoud 4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69673FB6-BFA3-3E4B-B44D-C4BE0504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739087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ADC57-3837-8D64-ECF2-21FC1597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lokale ronde</a:t>
            </a:r>
            <a:br>
              <a:rPr lang="nl-BE" dirty="0"/>
            </a:br>
            <a:r>
              <a:rPr lang="nl-BE" dirty="0"/>
              <a:t>RA Molenhei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5E2D10B0-4711-2FEE-CFAB-4EFB332E0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23550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E24CD7-29C2-DB5C-40FA-AA7EDAE6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</a:t>
            </a:r>
            <a:br>
              <a:rPr lang="nl-BE" dirty="0"/>
            </a:br>
            <a:r>
              <a:rPr lang="nl-BE" dirty="0"/>
              <a:t>RD Nijverheidsstraat</a:t>
            </a:r>
          </a:p>
        </p:txBody>
      </p:sp>
      <p:pic>
        <p:nvPicPr>
          <p:cNvPr id="9" name="Tijdelijke aanduiding voor inhoud 8" descr="Afbeelding met buitenshuis, hemel, weg, Wegoppervlak&#10;&#10;Automatisch gegenereerde beschrijving">
            <a:extLst>
              <a:ext uri="{FF2B5EF4-FFF2-40B4-BE49-F238E27FC236}">
                <a16:creationId xmlns:a16="http://schemas.microsoft.com/office/drawing/2014/main" id="{9F67544A-2ECD-E908-5B0A-3EFB22F08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751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D4923-BF0A-ABA2-AF8B-2AA2F9A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Rechts rond rotonde, rechtdoor</a:t>
            </a:r>
            <a:br>
              <a:rPr lang="nl-BE" dirty="0"/>
            </a:br>
            <a:r>
              <a:rPr lang="nl-BE" dirty="0"/>
              <a:t>Borduur!!</a:t>
            </a:r>
            <a:br>
              <a:rPr lang="nl-BE" dirty="0"/>
            </a:br>
            <a:r>
              <a:rPr lang="nl-BE" dirty="0"/>
              <a:t>RD Kerkeveldstraat</a:t>
            </a:r>
          </a:p>
        </p:txBody>
      </p:sp>
      <p:pic>
        <p:nvPicPr>
          <p:cNvPr id="5" name="Tijdelijke aanduiding voor inhoud 4" descr="Afbeelding met buitenshuis, hemel, weg, boom&#10;&#10;Automatisch gegenereerde beschrijving">
            <a:extLst>
              <a:ext uri="{FF2B5EF4-FFF2-40B4-BE49-F238E27FC236}">
                <a16:creationId xmlns:a16="http://schemas.microsoft.com/office/drawing/2014/main" id="{C1FB9BE6-B04E-0C4A-B2FA-69D0CE9B9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47835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FFE0C-EDD5-C866-AB5D-6B34E414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Rechtse bocht</a:t>
            </a:r>
            <a:br>
              <a:rPr lang="nl-BE" dirty="0"/>
            </a:br>
            <a:r>
              <a:rPr lang="nl-BE" dirty="0"/>
              <a:t>RA Heirbaan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7B102CB4-18A1-048F-215C-89868E54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81775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250F5-9263-687D-5C80-846980D4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Versmalling, links aanhouden</a:t>
            </a:r>
            <a:br>
              <a:rPr lang="nl-BE" dirty="0"/>
            </a:br>
            <a:r>
              <a:rPr lang="nl-BE" dirty="0"/>
              <a:t>Gevaarlijk punt!!!</a:t>
            </a:r>
            <a:br>
              <a:rPr lang="nl-BE" dirty="0"/>
            </a:br>
            <a:r>
              <a:rPr lang="nl-BE" dirty="0"/>
              <a:t>Beetje verder officiele start</a:t>
            </a:r>
            <a:br>
              <a:rPr lang="nl-BE" dirty="0"/>
            </a:br>
            <a:r>
              <a:rPr lang="nl-BE" dirty="0"/>
              <a:t>Heirbaan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weg, boom, scène&#10;&#10;Automatisch gegenereerde beschrijving">
            <a:extLst>
              <a:ext uri="{FF2B5EF4-FFF2-40B4-BE49-F238E27FC236}">
                <a16:creationId xmlns:a16="http://schemas.microsoft.com/office/drawing/2014/main" id="{8CE4E945-CB0A-F10F-CF73-94A8F2C73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0185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FB428-3133-80D9-6924-ECFA08FE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Officiële start</a:t>
            </a:r>
            <a:br>
              <a:rPr lang="nl-BE" dirty="0"/>
            </a:br>
            <a:r>
              <a:rPr lang="nl-BE" dirty="0"/>
              <a:t>KM 0</a:t>
            </a:r>
            <a:br>
              <a:rPr lang="nl-BE" dirty="0"/>
            </a:br>
            <a:r>
              <a:rPr lang="nl-BE" dirty="0"/>
              <a:t>Kruising Heirbaan-Boshoven-Kremersgat</a:t>
            </a:r>
          </a:p>
        </p:txBody>
      </p:sp>
      <p:pic>
        <p:nvPicPr>
          <p:cNvPr id="5" name="Tijdelijke aanduiding voor inhoud 4" descr="Afbeelding met buitenshuis, boom, weg, hemel&#10;&#10;Automatisch gegenereerde beschrijving">
            <a:extLst>
              <a:ext uri="{FF2B5EF4-FFF2-40B4-BE49-F238E27FC236}">
                <a16:creationId xmlns:a16="http://schemas.microsoft.com/office/drawing/2014/main" id="{CAF54EE8-D976-0044-3C40-2553A8D43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275039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B0079-2E59-03E0-D708-AFA26778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C063A7B-AE7B-A729-8EAD-46781832C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17" y="3452733"/>
            <a:ext cx="6225766" cy="5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30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235</TotalTime>
  <Words>321</Words>
  <Application>Microsoft Macintosh PowerPoint</Application>
  <PresentationFormat>Breedbeeld</PresentationFormat>
  <Paragraphs>39</Paragraphs>
  <Slides>38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Kantoorthema</vt:lpstr>
      <vt:lpstr>Parcours 2024 </vt:lpstr>
      <vt:lpstr>Start Astridplein richting bergstraat Geneutraliseerd</vt:lpstr>
      <vt:lpstr>Eerste bocht rechts na start RA Nijverheidsstraat</vt:lpstr>
      <vt:lpstr>Rechtdoor over vluchtheuvel RD Nijverheidsstraat</vt:lpstr>
      <vt:lpstr>Rechts rond rotonde, rechtdoor Borduur!! RD Kerkeveldstraat</vt:lpstr>
      <vt:lpstr>Rechtse bocht RA Heirbaan</vt:lpstr>
      <vt:lpstr>Versmalling, links aanhouden Gevaarlijk punt!!! Beetje verder officiele start Heirbaan </vt:lpstr>
      <vt:lpstr>Officiële start KM 0 Kruising Heirbaan-Boshoven-Kremersgat</vt:lpstr>
      <vt:lpstr>Rechtdoor over vluchtheuvel</vt:lpstr>
      <vt:lpstr>Bocht links, begin plaatselijke ronde LA Molenhei </vt:lpstr>
      <vt:lpstr>Bocht rechts Paaltjes gaan in de grond Paaltjes naast de weg!!! RA Putakkerstraat </vt:lpstr>
      <vt:lpstr>Bocht links, grote baan LA Moleneinde</vt:lpstr>
      <vt:lpstr>Bocht naar links, vluchtheuvel LA Zegbroek</vt:lpstr>
      <vt:lpstr>Bocht naar rechts Putten naast de baan!!! RA Heirbaan </vt:lpstr>
      <vt:lpstr>Bocht naar rechts putten naast de baan RA Plein </vt:lpstr>
      <vt:lpstr>Bocht naar links LA Vispluk</vt:lpstr>
      <vt:lpstr>Bocht naar rechts, binnenkant bloemenperk gevaarlijke bocht!!! RA Vispluk</vt:lpstr>
      <vt:lpstr>Gevaarlijke bocht Binnenkant bloemenperk RA Vispluk</vt:lpstr>
      <vt:lpstr>Bocht naar links op vluchtheuvel LA Beeldekensstraat</vt:lpstr>
      <vt:lpstr>Aan bosje, punt laatste kilometer Beeldekensstraat </vt:lpstr>
      <vt:lpstr>Bocht 90° links Beeldekensstraat</vt:lpstr>
      <vt:lpstr>Bocht 90° rechts Beeldekensstraat</vt:lpstr>
      <vt:lpstr>Rechtdoor over vluchtheuvel RD Kruising Beeldekensstraat-Rechtestraat</vt:lpstr>
      <vt:lpstr>Kleine bocht in weg Beeldekensstraat Paaltjes!!!</vt:lpstr>
      <vt:lpstr>Kleine bocht in weg Beeldekensstraat Paaltjes!!!</vt:lpstr>
      <vt:lpstr>Bocht links op vluchtheuvel LA Vossenkuil</vt:lpstr>
      <vt:lpstr>Bocht rechts RA Kuiperstraat</vt:lpstr>
      <vt:lpstr>Bocht rechts, laatste rechte lijn RA Boulevard</vt:lpstr>
      <vt:lpstr>Laatste rechte lijn 200m Boulevard</vt:lpstr>
      <vt:lpstr>Finish net voorbij boom Boulevard</vt:lpstr>
      <vt:lpstr>Rechtdoor over vluchtheuvel  na aankomst = uitloopzone Boulevard</vt:lpstr>
      <vt:lpstr>Bocht links, direct rechts Gevaar!!! Stuk hierna = bevoorrading RA Kempenlaan</vt:lpstr>
      <vt:lpstr>Bocht rechts RA Grensstraat</vt:lpstr>
      <vt:lpstr>Bocht rechts RA Pullesebaan</vt:lpstr>
      <vt:lpstr>Bocht links Weg wordt iets smaller LA Doornlaan</vt:lpstr>
      <vt:lpstr>Bocht links LA Maalderstraat</vt:lpstr>
      <vt:lpstr>Bocht links op vluchtheuvel gevaar!!! LA Molenbaan</vt:lpstr>
      <vt:lpstr>Bocht rechts lokale ronde RA Molenhei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Parcours 2024 </dc:title>
  <dc:creator>Jelka Janssens</dc:creator>
  <cp:lastModifiedBy>Jelka Janssens</cp:lastModifiedBy>
  <cp:revision>7</cp:revision>
  <dcterms:created xsi:type="dcterms:W3CDTF">2024-02-02T18:08:46Z</dcterms:created>
  <dcterms:modified xsi:type="dcterms:W3CDTF">2024-03-07T15:47:35Z</dcterms:modified>
</cp:coreProperties>
</file>